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57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DAB"/>
    <a:srgbClr val="808080"/>
    <a:srgbClr val="006621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92"/>
  </p:normalViewPr>
  <p:slideViewPr>
    <p:cSldViewPr snapToGrid="0" snapToObjects="1">
      <p:cViewPr>
        <p:scale>
          <a:sx n="97" d="100"/>
          <a:sy n="97" d="100"/>
        </p:scale>
        <p:origin x="2168" y="-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A2A56-F86E-4545-9EAB-40484B171AF4}" type="datetimeFigureOut">
              <a:rPr lang="en-US" smtClean="0"/>
              <a:t>6/24/16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4C2B-27D9-EC40-95D1-B4138D19B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gle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"/>
          <a:stretch/>
        </p:blipFill>
        <p:spPr>
          <a:xfrm>
            <a:off x="267134" y="229039"/>
            <a:ext cx="7226091" cy="120389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239838" y="317500"/>
            <a:ext cx="3884612" cy="234950"/>
          </a:xfrm>
        </p:spPr>
        <p:txBody>
          <a:bodyPr>
            <a:noAutofit/>
          </a:bodyPr>
          <a:lstStyle>
            <a:lvl1pPr marL="0" indent="0">
              <a:buFont typeface="Arial" charset="0"/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94310" marR="0" lvl="0" indent="-19431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The best fit for [job title] at [company name]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4" y="1413110"/>
            <a:ext cx="4699502" cy="2223872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11481" y="1653839"/>
            <a:ext cx="3137263" cy="39393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 smtClean="0"/>
              <a:t>Name Goes Here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411481" y="2153901"/>
            <a:ext cx="3137264" cy="89535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1100" baseline="0"/>
            </a:lvl1pPr>
          </a:lstStyle>
          <a:p>
            <a:pPr lvl="0"/>
            <a:r>
              <a:rPr lang="en-US" dirty="0" smtClean="0"/>
              <a:t>This is where you put your brief overview. Tell them why you’re the perfect fit for the job!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23268" y="3164303"/>
            <a:ext cx="3370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Work History &amp; Experience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36" y="1460263"/>
            <a:ext cx="2553374" cy="3636948"/>
          </a:xfrm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3635829" y="1547988"/>
            <a:ext cx="1182914" cy="1501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Optional: Your Picture Here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032233" y="3343358"/>
            <a:ext cx="227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Stellar references are available upon request. </a:t>
            </a:r>
            <a:endParaRPr lang="en-US" sz="1000" i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5023089" y="4180203"/>
            <a:ext cx="1094246" cy="676275"/>
          </a:xfrm>
        </p:spPr>
        <p:txBody>
          <a:bodyPr>
            <a:normAutofit/>
          </a:bodyPr>
          <a:lstStyle>
            <a:lvl1pPr>
              <a:defRPr sz="1000" b="1" baseline="0">
                <a:solidFill>
                  <a:srgbClr val="1A0DAB"/>
                </a:solidFill>
              </a:defRPr>
            </a:lvl1pPr>
          </a:lstStyle>
          <a:p>
            <a:pPr lvl="0"/>
            <a:r>
              <a:rPr lang="en-US" sz="1000" dirty="0" smtClean="0"/>
              <a:t>Trait 1</a:t>
            </a:r>
          </a:p>
          <a:p>
            <a:pPr lvl="0"/>
            <a:r>
              <a:rPr lang="en-US" sz="1000" dirty="0" smtClean="0"/>
              <a:t>Trait 2</a:t>
            </a:r>
          </a:p>
          <a:p>
            <a:pPr lvl="0"/>
            <a:r>
              <a:rPr lang="en-US" sz="1000" dirty="0" smtClean="0"/>
              <a:t>Trait 3</a:t>
            </a:r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180903" y="4180203"/>
            <a:ext cx="1130619" cy="676275"/>
          </a:xfrm>
        </p:spPr>
        <p:txBody>
          <a:bodyPr>
            <a:normAutofit/>
          </a:bodyPr>
          <a:lstStyle>
            <a:lvl1pPr>
              <a:defRPr sz="1000" b="1" baseline="0">
                <a:solidFill>
                  <a:srgbClr val="1A0DAB"/>
                </a:solidFill>
              </a:defRPr>
            </a:lvl1pPr>
          </a:lstStyle>
          <a:p>
            <a:pPr lvl="0"/>
            <a:r>
              <a:rPr lang="en-US" sz="1000" dirty="0" smtClean="0"/>
              <a:t>Trait 4</a:t>
            </a:r>
          </a:p>
          <a:p>
            <a:pPr lvl="0"/>
            <a:r>
              <a:rPr lang="en-US" sz="1000" dirty="0" smtClean="0"/>
              <a:t>Trait 5</a:t>
            </a:r>
          </a:p>
          <a:p>
            <a:pPr lvl="0"/>
            <a:r>
              <a:rPr lang="en-US" sz="1000" dirty="0" smtClean="0"/>
              <a:t>Trait 6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5023089" y="1937474"/>
            <a:ext cx="2288936" cy="831850"/>
          </a:xfrm>
        </p:spPr>
        <p:txBody>
          <a:bodyPr>
            <a:noAutofit/>
          </a:bodyPr>
          <a:lstStyle>
            <a:lvl1pPr marL="0" marR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Phone: 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Email: 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Website: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9" hasCustomPrompt="1"/>
          </p:nvPr>
        </p:nvSpPr>
        <p:spPr>
          <a:xfrm>
            <a:off x="5023089" y="1547813"/>
            <a:ext cx="2288936" cy="3810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dirty="0" smtClean="0"/>
              <a:t>Contact [First Name]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0" hasCustomPrompt="1"/>
          </p:nvPr>
        </p:nvSpPr>
        <p:spPr>
          <a:xfrm>
            <a:off x="267134" y="3743325"/>
            <a:ext cx="4550929" cy="257175"/>
          </a:xfrm>
        </p:spPr>
        <p:txBody>
          <a:bodyPr/>
          <a:lstStyle>
            <a:lvl1pPr>
              <a:defRPr b="1" baseline="0">
                <a:solidFill>
                  <a:srgbClr val="1A0DAB"/>
                </a:solidFill>
              </a:defRPr>
            </a:lvl1pPr>
          </a:lstStyle>
          <a:p>
            <a:pPr lvl="0"/>
            <a:r>
              <a:rPr lang="en-US" dirty="0" smtClean="0"/>
              <a:t>Name of Employer Goes Here</a:t>
            </a:r>
            <a:endParaRPr lang="en-US" dirty="0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21" hasCustomPrompt="1"/>
          </p:nvPr>
        </p:nvSpPr>
        <p:spPr>
          <a:xfrm>
            <a:off x="267134" y="4008617"/>
            <a:ext cx="4550929" cy="257175"/>
          </a:xfrm>
        </p:spPr>
        <p:txBody>
          <a:bodyPr>
            <a:normAutofit/>
          </a:bodyPr>
          <a:lstStyle>
            <a:lvl1pPr>
              <a:defRPr sz="1000" b="1" baseline="0">
                <a:solidFill>
                  <a:srgbClr val="006621"/>
                </a:solidFill>
              </a:defRPr>
            </a:lvl1pPr>
          </a:lstStyle>
          <a:p>
            <a:pPr lvl="0"/>
            <a:r>
              <a:rPr lang="en-US" dirty="0" smtClean="0"/>
              <a:t>Title Goes Here &gt; Dates of Employment Here</a:t>
            </a:r>
            <a:endParaRPr lang="en-US" dirty="0"/>
          </a:p>
        </p:txBody>
      </p:sp>
      <p:sp>
        <p:nvSpPr>
          <p:cNvPr id="40" name="Text Placeholder 37"/>
          <p:cNvSpPr>
            <a:spLocks noGrp="1"/>
          </p:cNvSpPr>
          <p:nvPr>
            <p:ph type="body" sz="quarter" idx="22" hasCustomPrompt="1"/>
          </p:nvPr>
        </p:nvSpPr>
        <p:spPr>
          <a:xfrm>
            <a:off x="267134" y="4279235"/>
            <a:ext cx="4550929" cy="1029513"/>
          </a:xfrm>
        </p:spPr>
        <p:txBody>
          <a:bodyPr>
            <a:spAutoFit/>
          </a:bodyPr>
          <a:lstStyle>
            <a:lvl1pPr marL="171450" indent="-171450">
              <a:lnSpc>
                <a:spcPct val="80000"/>
              </a:lnSpc>
              <a:buFont typeface="Arial" charset="0"/>
              <a:buChar char="•"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  <a:endParaRPr lang="en-US" dirty="0"/>
          </a:p>
        </p:txBody>
      </p:sp>
      <p:sp>
        <p:nvSpPr>
          <p:cNvPr id="41" name="Text Placeholder 37"/>
          <p:cNvSpPr>
            <a:spLocks noGrp="1"/>
          </p:cNvSpPr>
          <p:nvPr>
            <p:ph type="body" sz="quarter" idx="23" hasCustomPrompt="1"/>
          </p:nvPr>
        </p:nvSpPr>
        <p:spPr>
          <a:xfrm>
            <a:off x="267134" y="5553072"/>
            <a:ext cx="4550929" cy="257175"/>
          </a:xfrm>
        </p:spPr>
        <p:txBody>
          <a:bodyPr/>
          <a:lstStyle>
            <a:lvl1pPr>
              <a:defRPr b="1" baseline="0">
                <a:solidFill>
                  <a:srgbClr val="1A0DAB"/>
                </a:solidFill>
              </a:defRPr>
            </a:lvl1pPr>
          </a:lstStyle>
          <a:p>
            <a:pPr lvl="0"/>
            <a:r>
              <a:rPr lang="en-US" dirty="0" smtClean="0"/>
              <a:t>Name of Employer Goes Here</a:t>
            </a:r>
            <a:endParaRPr lang="en-US" dirty="0"/>
          </a:p>
        </p:txBody>
      </p:sp>
      <p:sp>
        <p:nvSpPr>
          <p:cNvPr id="42" name="Text Placeholder 37"/>
          <p:cNvSpPr>
            <a:spLocks noGrp="1"/>
          </p:cNvSpPr>
          <p:nvPr>
            <p:ph type="body" sz="quarter" idx="24" hasCustomPrompt="1"/>
          </p:nvPr>
        </p:nvSpPr>
        <p:spPr>
          <a:xfrm>
            <a:off x="267134" y="5818364"/>
            <a:ext cx="4550929" cy="257175"/>
          </a:xfrm>
        </p:spPr>
        <p:txBody>
          <a:bodyPr>
            <a:normAutofit/>
          </a:bodyPr>
          <a:lstStyle>
            <a:lvl1pPr>
              <a:defRPr sz="1000" b="1" baseline="0">
                <a:solidFill>
                  <a:srgbClr val="006621"/>
                </a:solidFill>
              </a:defRPr>
            </a:lvl1pPr>
          </a:lstStyle>
          <a:p>
            <a:pPr lvl="0"/>
            <a:r>
              <a:rPr lang="en-US" dirty="0" smtClean="0"/>
              <a:t>Title Goes Here &gt; Dates of Employment Here</a:t>
            </a:r>
            <a:endParaRPr lang="en-US" dirty="0"/>
          </a:p>
        </p:txBody>
      </p:sp>
      <p:sp>
        <p:nvSpPr>
          <p:cNvPr id="43" name="Text Placeholder 37"/>
          <p:cNvSpPr>
            <a:spLocks noGrp="1"/>
          </p:cNvSpPr>
          <p:nvPr>
            <p:ph type="body" sz="quarter" idx="25" hasCustomPrompt="1"/>
          </p:nvPr>
        </p:nvSpPr>
        <p:spPr>
          <a:xfrm>
            <a:off x="267134" y="6088982"/>
            <a:ext cx="4550929" cy="1029513"/>
          </a:xfrm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buFont typeface="Arial" charset="0"/>
              <a:buChar char="•"/>
              <a:defRPr lang="en-US" sz="12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lvl="0" indent="-171450" algn="l" defTabSz="777240" rtl="0" eaLnBrk="1" latinLnBrk="0" hangingPunct="1">
              <a:lnSpc>
                <a:spcPct val="80000"/>
              </a:lnSpc>
              <a:spcBef>
                <a:spcPts val="850"/>
              </a:spcBef>
              <a:buFont typeface="Arial" charset="0"/>
              <a:buChar char="•"/>
            </a:pPr>
            <a:r>
              <a:rPr lang="en-US" dirty="0" smtClean="0"/>
              <a:t>Bullet 1</a:t>
            </a:r>
          </a:p>
          <a:p>
            <a:pPr marL="171450" lvl="0" indent="-171450" algn="l" defTabSz="777240" rtl="0" eaLnBrk="1" latinLnBrk="0" hangingPunct="1">
              <a:lnSpc>
                <a:spcPct val="80000"/>
              </a:lnSpc>
              <a:spcBef>
                <a:spcPts val="850"/>
              </a:spcBef>
              <a:buFont typeface="Arial" charset="0"/>
              <a:buChar char="•"/>
            </a:pPr>
            <a:r>
              <a:rPr lang="en-US" dirty="0" smtClean="0"/>
              <a:t>Bullet 2</a:t>
            </a:r>
          </a:p>
          <a:p>
            <a:pPr marL="171450" lvl="0" indent="-171450" algn="l" defTabSz="777240" rtl="0" eaLnBrk="1" latinLnBrk="0" hangingPunct="1">
              <a:lnSpc>
                <a:spcPct val="80000"/>
              </a:lnSpc>
              <a:spcBef>
                <a:spcPts val="850"/>
              </a:spcBef>
              <a:buFont typeface="Arial" charset="0"/>
              <a:buChar char="•"/>
            </a:pPr>
            <a:r>
              <a:rPr lang="en-US" dirty="0" smtClean="0"/>
              <a:t>Bullet 3</a:t>
            </a:r>
          </a:p>
          <a:p>
            <a:pPr marL="171450" lvl="0" indent="-171450" algn="l" defTabSz="777240" rtl="0" eaLnBrk="1" latinLnBrk="0" hangingPunct="1">
              <a:lnSpc>
                <a:spcPct val="80000"/>
              </a:lnSpc>
              <a:spcBef>
                <a:spcPts val="850"/>
              </a:spcBef>
              <a:buFont typeface="Arial" charset="0"/>
              <a:buChar char="•"/>
            </a:pPr>
            <a:r>
              <a:rPr lang="en-US" dirty="0" smtClean="0"/>
              <a:t>Bullet 4</a:t>
            </a:r>
            <a:endParaRPr lang="en-US" dirty="0"/>
          </a:p>
        </p:txBody>
      </p:sp>
      <p:sp>
        <p:nvSpPr>
          <p:cNvPr id="44" name="Text Placeholder 37"/>
          <p:cNvSpPr>
            <a:spLocks noGrp="1"/>
          </p:cNvSpPr>
          <p:nvPr>
            <p:ph type="body" sz="quarter" idx="26" hasCustomPrompt="1"/>
          </p:nvPr>
        </p:nvSpPr>
        <p:spPr>
          <a:xfrm>
            <a:off x="267134" y="7367588"/>
            <a:ext cx="4550929" cy="257175"/>
          </a:xfrm>
        </p:spPr>
        <p:txBody>
          <a:bodyPr/>
          <a:lstStyle>
            <a:lvl1pPr>
              <a:defRPr b="1" baseline="0">
                <a:solidFill>
                  <a:srgbClr val="1A0DAB"/>
                </a:solidFill>
              </a:defRPr>
            </a:lvl1pPr>
          </a:lstStyle>
          <a:p>
            <a:pPr lvl="0"/>
            <a:r>
              <a:rPr lang="en-US" dirty="0" smtClean="0"/>
              <a:t>Name of Employer Goes Here</a:t>
            </a:r>
            <a:endParaRPr lang="en-US" dirty="0"/>
          </a:p>
        </p:txBody>
      </p:sp>
      <p:sp>
        <p:nvSpPr>
          <p:cNvPr id="45" name="Text Placeholder 37"/>
          <p:cNvSpPr>
            <a:spLocks noGrp="1"/>
          </p:cNvSpPr>
          <p:nvPr>
            <p:ph type="body" sz="quarter" idx="27" hasCustomPrompt="1"/>
          </p:nvPr>
        </p:nvSpPr>
        <p:spPr>
          <a:xfrm>
            <a:off x="267134" y="7632880"/>
            <a:ext cx="4550929" cy="257175"/>
          </a:xfrm>
        </p:spPr>
        <p:txBody>
          <a:bodyPr>
            <a:normAutofit/>
          </a:bodyPr>
          <a:lstStyle>
            <a:lvl1pPr>
              <a:defRPr sz="1000" b="1" baseline="0">
                <a:solidFill>
                  <a:srgbClr val="006621"/>
                </a:solidFill>
              </a:defRPr>
            </a:lvl1pPr>
          </a:lstStyle>
          <a:p>
            <a:pPr lvl="0"/>
            <a:r>
              <a:rPr lang="en-US" dirty="0" smtClean="0"/>
              <a:t>Title Goes Here &gt; Dates of Employment Here</a:t>
            </a:r>
            <a:endParaRPr lang="en-US" dirty="0"/>
          </a:p>
        </p:txBody>
      </p:sp>
      <p:sp>
        <p:nvSpPr>
          <p:cNvPr id="46" name="Text Placeholder 37"/>
          <p:cNvSpPr>
            <a:spLocks noGrp="1"/>
          </p:cNvSpPr>
          <p:nvPr>
            <p:ph type="body" sz="quarter" idx="28" hasCustomPrompt="1"/>
          </p:nvPr>
        </p:nvSpPr>
        <p:spPr>
          <a:xfrm>
            <a:off x="267134" y="7903498"/>
            <a:ext cx="4550929" cy="1029513"/>
          </a:xfrm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buFont typeface="Arial" charset="0"/>
              <a:buChar char="•"/>
              <a:defRPr lang="en-US" sz="12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lvl="0" indent="-171450" algn="l" defTabSz="777240" rtl="0" eaLnBrk="1" latinLnBrk="0" hangingPunct="1">
              <a:lnSpc>
                <a:spcPct val="80000"/>
              </a:lnSpc>
              <a:spcBef>
                <a:spcPts val="850"/>
              </a:spcBef>
              <a:buFont typeface="Arial" charset="0"/>
              <a:buChar char="•"/>
            </a:pPr>
            <a:r>
              <a:rPr lang="en-US" dirty="0" smtClean="0"/>
              <a:t>Bullet 1</a:t>
            </a:r>
          </a:p>
          <a:p>
            <a:pPr marL="171450" lvl="0" indent="-171450" algn="l" defTabSz="777240" rtl="0" eaLnBrk="1" latinLnBrk="0" hangingPunct="1">
              <a:lnSpc>
                <a:spcPct val="80000"/>
              </a:lnSpc>
              <a:spcBef>
                <a:spcPts val="850"/>
              </a:spcBef>
              <a:buFont typeface="Arial" charset="0"/>
              <a:buChar char="•"/>
            </a:pPr>
            <a:r>
              <a:rPr lang="en-US" dirty="0" smtClean="0"/>
              <a:t>Bullet 2</a:t>
            </a:r>
          </a:p>
          <a:p>
            <a:pPr marL="171450" lvl="0" indent="-171450" algn="l" defTabSz="777240" rtl="0" eaLnBrk="1" latinLnBrk="0" hangingPunct="1">
              <a:lnSpc>
                <a:spcPct val="80000"/>
              </a:lnSpc>
              <a:spcBef>
                <a:spcPts val="850"/>
              </a:spcBef>
              <a:buFont typeface="Arial" charset="0"/>
              <a:buChar char="•"/>
            </a:pPr>
            <a:r>
              <a:rPr lang="en-US" dirty="0" smtClean="0"/>
              <a:t>Bullet 3</a:t>
            </a:r>
          </a:p>
          <a:p>
            <a:pPr marL="171450" lvl="0" indent="-171450" algn="l" defTabSz="777240" rtl="0" eaLnBrk="1" latinLnBrk="0" hangingPunct="1">
              <a:lnSpc>
                <a:spcPct val="80000"/>
              </a:lnSpc>
              <a:spcBef>
                <a:spcPts val="850"/>
              </a:spcBef>
              <a:buFont typeface="Arial" charset="0"/>
              <a:buChar char="•"/>
            </a:pPr>
            <a:r>
              <a:rPr lang="en-US" dirty="0" smtClean="0"/>
              <a:t>Bullet 4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9" hasCustomPrompt="1"/>
          </p:nvPr>
        </p:nvSpPr>
        <p:spPr>
          <a:xfrm>
            <a:off x="5032375" y="5558197"/>
            <a:ext cx="2460625" cy="3122616"/>
          </a:xfrm>
        </p:spPr>
        <p:txBody>
          <a:bodyPr/>
          <a:lstStyle>
            <a:lvl1pPr>
              <a:defRPr i="1" baseline="0">
                <a:solidFill>
                  <a:srgbClr val="1A0DAB"/>
                </a:solidFill>
              </a:defRPr>
            </a:lvl1pPr>
          </a:lstStyle>
          <a:p>
            <a:pPr lvl="0"/>
            <a:r>
              <a:rPr lang="en-US" dirty="0" smtClean="0"/>
              <a:t>Related Skill 1</a:t>
            </a:r>
          </a:p>
          <a:p>
            <a:pPr lvl="0"/>
            <a:r>
              <a:rPr lang="en-US" dirty="0" smtClean="0"/>
              <a:t>Related Skill 2</a:t>
            </a:r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5032233" y="5184761"/>
            <a:ext cx="246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808080"/>
                </a:solidFill>
                <a:latin typeface="Arial" charset="0"/>
                <a:ea typeface="Arial" charset="0"/>
                <a:cs typeface="Arial" charset="0"/>
              </a:rPr>
              <a:t>Related Skills &amp; Software</a:t>
            </a:r>
            <a:endParaRPr lang="en-US" sz="1200" b="1" dirty="0">
              <a:solidFill>
                <a:srgbClr val="80808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BAA1-1910-CB41-80E8-729FC87B449B}" type="datetimeFigureOut">
              <a:rPr lang="en-US" smtClean="0"/>
              <a:t>6/24/16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959CE-9B7E-6F49-834B-439CCC7C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1pPr>
      <a:lvl2pPr marL="38862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2pPr>
      <a:lvl3pPr marL="77724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3pPr>
      <a:lvl4pPr marL="116586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4pPr>
      <a:lvl5pPr marL="155448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Arial" charset="0"/>
          <a:ea typeface="Arial" charset="0"/>
          <a:cs typeface="Arial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address.com" TargetMode="External"/><Relationship Id="rId4" Type="http://schemas.openxmlformats.org/officeDocument/2006/relationships/hyperlink" Target="http://www.mywebsite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best fit for Account Planner at Company ABC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Stephen C. Murphy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An experienced digital marketing expert with a flair for the creative and a knack for analytics. I’m eager to join your team!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8444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Dependable</a:t>
            </a:r>
          </a:p>
          <a:p>
            <a:r>
              <a:rPr lang="en-US" dirty="0" smtClean="0"/>
              <a:t>Punctual</a:t>
            </a:r>
          </a:p>
          <a:p>
            <a:r>
              <a:rPr lang="en-US" dirty="0" smtClean="0"/>
              <a:t>Dedicated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Analytical</a:t>
            </a:r>
          </a:p>
          <a:p>
            <a:r>
              <a:rPr lang="en-US" dirty="0" smtClean="0"/>
              <a:t>Tech Savvy</a:t>
            </a:r>
          </a:p>
          <a:p>
            <a:r>
              <a:rPr lang="en-US" dirty="0" smtClean="0"/>
              <a:t>Get It Done!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Phone: 732-555-5555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email@address.com</a:t>
            </a:r>
            <a:endParaRPr lang="en-US" dirty="0" smtClean="0"/>
          </a:p>
          <a:p>
            <a:r>
              <a:rPr lang="en-US" dirty="0" smtClean="0"/>
              <a:t>Web: </a:t>
            </a:r>
            <a:r>
              <a:rPr lang="en-US" dirty="0" smtClean="0">
                <a:hlinkClick r:id="rId4"/>
              </a:rPr>
              <a:t>www.mywebsite.com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Contact Stephen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Employer 1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Digital Marketing Manager &gt; August 2015 - Present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0" dirty="0"/>
              <a:t>Bullets go here</a:t>
            </a:r>
          </a:p>
          <a:p>
            <a:r>
              <a:rPr lang="en-US" b="0" dirty="0"/>
              <a:t>Bullets go here</a:t>
            </a:r>
          </a:p>
          <a:p>
            <a:r>
              <a:rPr lang="en-US" b="0" dirty="0"/>
              <a:t>Bullets go here</a:t>
            </a:r>
          </a:p>
          <a:p>
            <a:r>
              <a:rPr lang="en-US" b="0" dirty="0"/>
              <a:t>Bullets go here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Employer 2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Digital Associate &gt; August 2012 – July 2015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b="0" dirty="0" smtClean="0"/>
              <a:t>Bullets go here</a:t>
            </a:r>
          </a:p>
          <a:p>
            <a:r>
              <a:rPr lang="en-US" b="0" dirty="0" smtClean="0"/>
              <a:t>Bullets go here</a:t>
            </a:r>
          </a:p>
          <a:p>
            <a:r>
              <a:rPr lang="en-US" b="0" dirty="0"/>
              <a:t>Bullets go here</a:t>
            </a:r>
          </a:p>
          <a:p>
            <a:r>
              <a:rPr lang="en-US" b="0" dirty="0"/>
              <a:t>Bullets go </a:t>
            </a:r>
            <a:r>
              <a:rPr lang="en-US" b="0" dirty="0" smtClean="0"/>
              <a:t>here</a:t>
            </a:r>
            <a:endParaRPr lang="en-US" b="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Employer 3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Marketing Intern &gt; June 2010 – July 2012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b="0" dirty="0"/>
              <a:t>Bullets go here</a:t>
            </a:r>
          </a:p>
          <a:p>
            <a:r>
              <a:rPr lang="en-US" b="0" dirty="0"/>
              <a:t>Bullets go here</a:t>
            </a:r>
          </a:p>
          <a:p>
            <a:r>
              <a:rPr lang="en-US" b="0" dirty="0"/>
              <a:t>Bullets go here</a:t>
            </a:r>
          </a:p>
          <a:p>
            <a:r>
              <a:rPr lang="en-US" b="0" dirty="0"/>
              <a:t>Bullets go </a:t>
            </a:r>
            <a:r>
              <a:rPr lang="en-US" b="0" dirty="0" smtClean="0"/>
              <a:t>here</a:t>
            </a:r>
            <a:endParaRPr lang="en-US" b="0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HMTL &amp; CSS</a:t>
            </a:r>
          </a:p>
          <a:p>
            <a:r>
              <a:rPr lang="en-US" dirty="0" smtClean="0"/>
              <a:t>Adobe Creative Suite</a:t>
            </a:r>
          </a:p>
          <a:p>
            <a:r>
              <a:rPr lang="en-US" dirty="0" smtClean="0"/>
              <a:t>Search Engine Optimization</a:t>
            </a:r>
          </a:p>
          <a:p>
            <a:r>
              <a:rPr lang="en-US" dirty="0" smtClean="0"/>
              <a:t>Google </a:t>
            </a:r>
            <a:r>
              <a:rPr lang="en-US" dirty="0" err="1" smtClean="0"/>
              <a:t>Adwords</a:t>
            </a:r>
            <a:endParaRPr lang="en-US" dirty="0" smtClean="0"/>
          </a:p>
          <a:p>
            <a:r>
              <a:rPr lang="en-US" dirty="0" smtClean="0"/>
              <a:t>Google Analytics Certified</a:t>
            </a:r>
          </a:p>
          <a:p>
            <a:r>
              <a:rPr lang="en-US" dirty="0" smtClean="0"/>
              <a:t>Microsoft Office</a:t>
            </a:r>
          </a:p>
          <a:p>
            <a:r>
              <a:rPr lang="en-US" dirty="0" smtClean="0"/>
              <a:t>Social Advertising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313043" y="8295861"/>
            <a:ext cx="4459357" cy="1073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SAMPLE TO SHOW LAYOUT</a:t>
            </a:r>
          </a:p>
          <a:p>
            <a:pPr algn="ctr"/>
            <a:r>
              <a:rPr lang="en-US" dirty="0" smtClean="0"/>
              <a:t>DELETE ME BEFORE SAVING!</a:t>
            </a:r>
          </a:p>
          <a:p>
            <a:pPr algn="ctr"/>
            <a:r>
              <a:rPr lang="en-US" dirty="0" smtClean="0"/>
              <a:t>DON’T FORGET TO SAVE AS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ogle_resume.potx" id="{D098AC5E-BCFC-0549-BEF5-DDD5C6B31268}" vid="{1DC772FB-5C60-B943-9076-9794C05E08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157</Words>
  <Application>Microsoft Macintosh PowerPoint</Application>
  <PresentationFormat>Custom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C. Murphy</dc:creator>
  <cp:lastModifiedBy>Stephen C. Murphy</cp:lastModifiedBy>
  <cp:revision>2</cp:revision>
  <cp:lastPrinted>2016-06-24T00:39:57Z</cp:lastPrinted>
  <dcterms:created xsi:type="dcterms:W3CDTF">2016-06-24T01:55:39Z</dcterms:created>
  <dcterms:modified xsi:type="dcterms:W3CDTF">2016-06-24T13:39:05Z</dcterms:modified>
</cp:coreProperties>
</file>